
<file path=[Content_Types].xml><?xml version="1.0" encoding="utf-8"?>
<Types xmlns="http://schemas.openxmlformats.org/package/2006/content-types">
  <Default Extension="jpeg" ContentType="image/jpeg"/>
  <Default Extension="mp3" ContentType="audio/m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329" r:id="rId2"/>
    <p:sldId id="258" r:id="rId3"/>
    <p:sldId id="260" r:id="rId4"/>
    <p:sldId id="261" r:id="rId5"/>
    <p:sldId id="263" r:id="rId6"/>
    <p:sldId id="264" r:id="rId7"/>
    <p:sldId id="265" r:id="rId8"/>
    <p:sldId id="266" r:id="rId9"/>
    <p:sldId id="267" r:id="rId10"/>
    <p:sldId id="270" r:id="rId11"/>
    <p:sldId id="271" r:id="rId12"/>
    <p:sldId id="272" r:id="rId13"/>
    <p:sldId id="276" r:id="rId14"/>
    <p:sldId id="277" r:id="rId15"/>
    <p:sldId id="278" r:id="rId16"/>
    <p:sldId id="273" r:id="rId17"/>
    <p:sldId id="279" r:id="rId18"/>
    <p:sldId id="285" r:id="rId19"/>
    <p:sldId id="284" r:id="rId20"/>
    <p:sldId id="281" r:id="rId21"/>
    <p:sldId id="286" r:id="rId22"/>
    <p:sldId id="287" r:id="rId23"/>
    <p:sldId id="288" r:id="rId24"/>
    <p:sldId id="289" r:id="rId25"/>
    <p:sldId id="290" r:id="rId26"/>
    <p:sldId id="291" r:id="rId27"/>
    <p:sldId id="292" r:id="rId28"/>
    <p:sldId id="294" r:id="rId29"/>
    <p:sldId id="301" r:id="rId30"/>
    <p:sldId id="300" r:id="rId31"/>
    <p:sldId id="299" r:id="rId32"/>
    <p:sldId id="298" r:id="rId33"/>
    <p:sldId id="297" r:id="rId34"/>
    <p:sldId id="296" r:id="rId35"/>
    <p:sldId id="295" r:id="rId36"/>
    <p:sldId id="303" r:id="rId37"/>
    <p:sldId id="304" r:id="rId38"/>
    <p:sldId id="306" r:id="rId39"/>
    <p:sldId id="308" r:id="rId40"/>
    <p:sldId id="312" r:id="rId41"/>
    <p:sldId id="315" r:id="rId42"/>
    <p:sldId id="319" r:id="rId43"/>
    <p:sldId id="320" r:id="rId44"/>
    <p:sldId id="321" r:id="rId45"/>
    <p:sldId id="323" r:id="rId46"/>
    <p:sldId id="325" r:id="rId47"/>
    <p:sldId id="327" r:id="rId48"/>
    <p:sldId id="328" r:id="rId4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8E4700"/>
    <a:srgbClr val="FFDBB7"/>
    <a:srgbClr val="CC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0" autoAdjust="0"/>
    <p:restoredTop sz="94660"/>
  </p:normalViewPr>
  <p:slideViewPr>
    <p:cSldViewPr snapToGrid="0">
      <p:cViewPr>
        <p:scale>
          <a:sx n="80" d="100"/>
          <a:sy n="80" d="100"/>
        </p:scale>
        <p:origin x="691" y="44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viewProps" Target="view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BC207-C0F6-4DC9-A36C-C37B922BEE02}" type="datetimeFigureOut">
              <a:rPr lang="en-GB" smtClean="0"/>
              <a:t>21/07/2026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0FC1E0-FC3D-4294-A170-B19464083C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02992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BC207-C0F6-4DC9-A36C-C37B922BEE02}" type="datetimeFigureOut">
              <a:rPr lang="en-GB" smtClean="0"/>
              <a:t>21/07/2026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0FC1E0-FC3D-4294-A170-B19464083C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79925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BC207-C0F6-4DC9-A36C-C37B922BEE02}" type="datetimeFigureOut">
              <a:rPr lang="en-GB" smtClean="0"/>
              <a:t>21/07/2026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0FC1E0-FC3D-4294-A170-B19464083C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79946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BC207-C0F6-4DC9-A36C-C37B922BEE02}" type="datetimeFigureOut">
              <a:rPr lang="en-GB" smtClean="0"/>
              <a:t>21/07/2026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0FC1E0-FC3D-4294-A170-B19464083C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4734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BC207-C0F6-4DC9-A36C-C37B922BEE02}" type="datetimeFigureOut">
              <a:rPr lang="en-GB" smtClean="0"/>
              <a:t>21/07/2026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0FC1E0-FC3D-4294-A170-B19464083C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08482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BC207-C0F6-4DC9-A36C-C37B922BEE02}" type="datetimeFigureOut">
              <a:rPr lang="en-GB" smtClean="0"/>
              <a:t>21/07/2026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0FC1E0-FC3D-4294-A170-B19464083C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52302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BC207-C0F6-4DC9-A36C-C37B922BEE02}" type="datetimeFigureOut">
              <a:rPr lang="en-GB" smtClean="0"/>
              <a:t>21/07/2026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0FC1E0-FC3D-4294-A170-B19464083C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25456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BC207-C0F6-4DC9-A36C-C37B922BEE02}" type="datetimeFigureOut">
              <a:rPr lang="en-GB" smtClean="0"/>
              <a:t>21/07/2026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0FC1E0-FC3D-4294-A170-B19464083C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53836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BC207-C0F6-4DC9-A36C-C37B922BEE02}" type="datetimeFigureOut">
              <a:rPr lang="en-GB" smtClean="0"/>
              <a:t>21/07/2026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0FC1E0-FC3D-4294-A170-B19464083C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94405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BC207-C0F6-4DC9-A36C-C37B922BEE02}" type="datetimeFigureOut">
              <a:rPr lang="en-GB" smtClean="0"/>
              <a:t>21/07/2026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0FC1E0-FC3D-4294-A170-B19464083C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0609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BC207-C0F6-4DC9-A36C-C37B922BEE02}" type="datetimeFigureOut">
              <a:rPr lang="en-GB" smtClean="0"/>
              <a:t>21/07/2026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0FC1E0-FC3D-4294-A170-B19464083C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94659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9BC207-C0F6-4DC9-A36C-C37B922BEE02}" type="datetimeFigureOut">
              <a:rPr lang="en-GB" smtClean="0"/>
              <a:t>21/07/2026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0FC1E0-FC3D-4294-A170-B19464083C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072576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1310B2-7B16-4D67-A786-9B67B0DAB53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EYFS Potted Sports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A97C47E-A3CE-4E0E-BE9A-ACD0464846E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2026</a:t>
            </a:r>
          </a:p>
        </p:txBody>
      </p:sp>
      <p:pic>
        <p:nvPicPr>
          <p:cNvPr id="4" name="Queen_-_We_Are_The_Champions_CeeNaija.com_ (1)">
            <a:hlinkClick r:id="" action="ppaction://media"/>
            <a:extLst>
              <a:ext uri="{FF2B5EF4-FFF2-40B4-BE49-F238E27FC236}">
                <a16:creationId xmlns:a16="http://schemas.microsoft.com/office/drawing/2014/main" id="{8FF5D5E7-502C-4DEE-9C48-7BE88523ECB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47450" y="19367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77919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AE1A498-AFFE-4869-913F-60707962071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246" r="16754"/>
          <a:stretch/>
        </p:blipFill>
        <p:spPr>
          <a:xfrm>
            <a:off x="3148717" y="0"/>
            <a:ext cx="6035040" cy="6858000"/>
          </a:xfrm>
          <a:prstGeom prst="rect">
            <a:avLst/>
          </a:prstGeom>
        </p:spPr>
      </p:pic>
      <p:sp>
        <p:nvSpPr>
          <p:cNvPr id="3" name="Smiley Face 2">
            <a:extLst>
              <a:ext uri="{FF2B5EF4-FFF2-40B4-BE49-F238E27FC236}">
                <a16:creationId xmlns:a16="http://schemas.microsoft.com/office/drawing/2014/main" id="{24422261-BFD7-4CEF-9850-A6F52536916D}"/>
              </a:ext>
            </a:extLst>
          </p:cNvPr>
          <p:cNvSpPr/>
          <p:nvPr/>
        </p:nvSpPr>
        <p:spPr>
          <a:xfrm>
            <a:off x="6520070" y="3180522"/>
            <a:ext cx="254441" cy="248478"/>
          </a:xfrm>
          <a:prstGeom prst="smileyFace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38435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5E74EE1-8F36-49E7-B359-9C6CCB43424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481" r="30370"/>
          <a:stretch/>
        </p:blipFill>
        <p:spPr>
          <a:xfrm>
            <a:off x="3945466" y="0"/>
            <a:ext cx="3945467" cy="6858000"/>
          </a:xfrm>
          <a:prstGeom prst="rect">
            <a:avLst/>
          </a:prstGeom>
        </p:spPr>
      </p:pic>
      <p:sp>
        <p:nvSpPr>
          <p:cNvPr id="3" name="Smiley Face 2">
            <a:extLst>
              <a:ext uri="{FF2B5EF4-FFF2-40B4-BE49-F238E27FC236}">
                <a16:creationId xmlns:a16="http://schemas.microsoft.com/office/drawing/2014/main" id="{3CFEFD5D-682A-4637-B402-1FC45D9988DA}"/>
              </a:ext>
            </a:extLst>
          </p:cNvPr>
          <p:cNvSpPr/>
          <p:nvPr/>
        </p:nvSpPr>
        <p:spPr>
          <a:xfrm>
            <a:off x="5841559" y="3087389"/>
            <a:ext cx="254441" cy="248478"/>
          </a:xfrm>
          <a:prstGeom prst="smileyFace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00979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93A9D88-3F0D-4CCA-B47F-1E562361F77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303" r="13561"/>
          <a:stretch/>
        </p:blipFill>
        <p:spPr>
          <a:xfrm>
            <a:off x="3380508" y="0"/>
            <a:ext cx="6047509" cy="6858000"/>
          </a:xfrm>
          <a:prstGeom prst="rect">
            <a:avLst/>
          </a:prstGeom>
        </p:spPr>
      </p:pic>
      <p:sp>
        <p:nvSpPr>
          <p:cNvPr id="3" name="Smiley Face 2">
            <a:extLst>
              <a:ext uri="{FF2B5EF4-FFF2-40B4-BE49-F238E27FC236}">
                <a16:creationId xmlns:a16="http://schemas.microsoft.com/office/drawing/2014/main" id="{5D65C759-00FC-44D4-BF56-BD92A89BE9A3}"/>
              </a:ext>
            </a:extLst>
          </p:cNvPr>
          <p:cNvSpPr/>
          <p:nvPr/>
        </p:nvSpPr>
        <p:spPr>
          <a:xfrm>
            <a:off x="7192015" y="2751032"/>
            <a:ext cx="317149" cy="373168"/>
          </a:xfrm>
          <a:prstGeom prst="smileyFace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57937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2F4646D-D9F3-475B-A0D5-7F811B1D3F2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894" r="34243"/>
          <a:stretch/>
        </p:blipFill>
        <p:spPr>
          <a:xfrm>
            <a:off x="3983182" y="0"/>
            <a:ext cx="3553691" cy="6858000"/>
          </a:xfrm>
          <a:prstGeom prst="rect">
            <a:avLst/>
          </a:prstGeom>
        </p:spPr>
      </p:pic>
      <p:sp>
        <p:nvSpPr>
          <p:cNvPr id="3" name="Smiley Face 2">
            <a:extLst>
              <a:ext uri="{FF2B5EF4-FFF2-40B4-BE49-F238E27FC236}">
                <a16:creationId xmlns:a16="http://schemas.microsoft.com/office/drawing/2014/main" id="{92F62C00-D4DA-41AD-8A95-E82569B587CE}"/>
              </a:ext>
            </a:extLst>
          </p:cNvPr>
          <p:cNvSpPr/>
          <p:nvPr/>
        </p:nvSpPr>
        <p:spPr>
          <a:xfrm>
            <a:off x="6125216" y="2854940"/>
            <a:ext cx="175139" cy="179205"/>
          </a:xfrm>
          <a:prstGeom prst="smileyFace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Smiley Face 3">
            <a:extLst>
              <a:ext uri="{FF2B5EF4-FFF2-40B4-BE49-F238E27FC236}">
                <a16:creationId xmlns:a16="http://schemas.microsoft.com/office/drawing/2014/main" id="{A471CBC1-36C5-4D84-AB62-7296468BC070}"/>
              </a:ext>
            </a:extLst>
          </p:cNvPr>
          <p:cNvSpPr/>
          <p:nvPr/>
        </p:nvSpPr>
        <p:spPr>
          <a:xfrm>
            <a:off x="7313244" y="2706907"/>
            <a:ext cx="126648" cy="148033"/>
          </a:xfrm>
          <a:prstGeom prst="smileyFace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84567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4392EF6-BEC6-4A94-9428-47E5542BB37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398" r="29167"/>
          <a:stretch/>
        </p:blipFill>
        <p:spPr>
          <a:xfrm>
            <a:off x="4120662" y="0"/>
            <a:ext cx="3880338" cy="6858000"/>
          </a:xfrm>
          <a:prstGeom prst="rect">
            <a:avLst/>
          </a:prstGeom>
        </p:spPr>
      </p:pic>
      <p:sp>
        <p:nvSpPr>
          <p:cNvPr id="3" name="Smiley Face 2">
            <a:extLst>
              <a:ext uri="{FF2B5EF4-FFF2-40B4-BE49-F238E27FC236}">
                <a16:creationId xmlns:a16="http://schemas.microsoft.com/office/drawing/2014/main" id="{97A4B57B-FBC4-4171-B244-58A29D729A36}"/>
              </a:ext>
            </a:extLst>
          </p:cNvPr>
          <p:cNvSpPr/>
          <p:nvPr/>
        </p:nvSpPr>
        <p:spPr>
          <a:xfrm>
            <a:off x="6060831" y="3637722"/>
            <a:ext cx="254441" cy="248478"/>
          </a:xfrm>
          <a:prstGeom prst="smileyFace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Smiley Face 3">
            <a:extLst>
              <a:ext uri="{FF2B5EF4-FFF2-40B4-BE49-F238E27FC236}">
                <a16:creationId xmlns:a16="http://schemas.microsoft.com/office/drawing/2014/main" id="{6B9B9CC2-6D81-456B-8FAB-F4231907B842}"/>
              </a:ext>
            </a:extLst>
          </p:cNvPr>
          <p:cNvSpPr/>
          <p:nvPr/>
        </p:nvSpPr>
        <p:spPr>
          <a:xfrm>
            <a:off x="5300870" y="3569142"/>
            <a:ext cx="254441" cy="248478"/>
          </a:xfrm>
          <a:prstGeom prst="smileyFace">
            <a:avLst>
              <a:gd name="adj" fmla="val 4653"/>
            </a:avLst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59666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851741C-F4D1-4C6C-9AFD-7A8C86B33A5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667" r="26416"/>
          <a:stretch/>
        </p:blipFill>
        <p:spPr>
          <a:xfrm>
            <a:off x="3870960" y="0"/>
            <a:ext cx="4381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58452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A0B3223-E1FC-462F-8147-4379E3CA326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166" r="25909"/>
          <a:stretch/>
        </p:blipFill>
        <p:spPr>
          <a:xfrm>
            <a:off x="3733800" y="0"/>
            <a:ext cx="456507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21147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9522E1E-8A5E-4EAD-8E5F-082F7019795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889" r="27361"/>
          <a:stretch/>
        </p:blipFill>
        <p:spPr>
          <a:xfrm>
            <a:off x="4635500" y="67733"/>
            <a:ext cx="3086100" cy="6858000"/>
          </a:xfrm>
          <a:prstGeom prst="rect">
            <a:avLst/>
          </a:prstGeom>
        </p:spPr>
      </p:pic>
      <p:sp>
        <p:nvSpPr>
          <p:cNvPr id="3" name="Smiley Face 2">
            <a:extLst>
              <a:ext uri="{FF2B5EF4-FFF2-40B4-BE49-F238E27FC236}">
                <a16:creationId xmlns:a16="http://schemas.microsoft.com/office/drawing/2014/main" id="{8B7450C8-86D5-4CFA-A6C6-34E492741385}"/>
              </a:ext>
            </a:extLst>
          </p:cNvPr>
          <p:cNvSpPr/>
          <p:nvPr/>
        </p:nvSpPr>
        <p:spPr>
          <a:xfrm>
            <a:off x="5274734" y="2700868"/>
            <a:ext cx="194733" cy="194732"/>
          </a:xfrm>
          <a:prstGeom prst="smileyFace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56408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3A22D26-8CE6-4065-BCBB-2AC6B72A6D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4250" y="0"/>
            <a:ext cx="5143500" cy="6858000"/>
          </a:xfrm>
          <a:prstGeom prst="rect">
            <a:avLst/>
          </a:prstGeom>
        </p:spPr>
      </p:pic>
      <p:sp>
        <p:nvSpPr>
          <p:cNvPr id="5" name="Smiley Face 4">
            <a:extLst>
              <a:ext uri="{FF2B5EF4-FFF2-40B4-BE49-F238E27FC236}">
                <a16:creationId xmlns:a16="http://schemas.microsoft.com/office/drawing/2014/main" id="{585F2E13-31D8-4AC1-9E3F-56059F60FD26}"/>
              </a:ext>
            </a:extLst>
          </p:cNvPr>
          <p:cNvSpPr/>
          <p:nvPr/>
        </p:nvSpPr>
        <p:spPr>
          <a:xfrm>
            <a:off x="5537937" y="2528588"/>
            <a:ext cx="490330" cy="477078"/>
          </a:xfrm>
          <a:prstGeom prst="smileyFace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45541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9812557-CE14-49A5-9488-F493E89641A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284"/>
          <a:stretch/>
        </p:blipFill>
        <p:spPr>
          <a:xfrm>
            <a:off x="3448050" y="935566"/>
            <a:ext cx="5143500" cy="4986867"/>
          </a:xfrm>
          <a:prstGeom prst="rect">
            <a:avLst/>
          </a:prstGeom>
        </p:spPr>
      </p:pic>
      <p:sp>
        <p:nvSpPr>
          <p:cNvPr id="3" name="Smiley Face 2">
            <a:extLst>
              <a:ext uri="{FF2B5EF4-FFF2-40B4-BE49-F238E27FC236}">
                <a16:creationId xmlns:a16="http://schemas.microsoft.com/office/drawing/2014/main" id="{0ACB242D-18A3-468A-8130-76FC08956FEA}"/>
              </a:ext>
            </a:extLst>
          </p:cNvPr>
          <p:cNvSpPr/>
          <p:nvPr/>
        </p:nvSpPr>
        <p:spPr>
          <a:xfrm>
            <a:off x="6257604" y="2937747"/>
            <a:ext cx="498797" cy="536345"/>
          </a:xfrm>
          <a:prstGeom prst="smileyFace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9552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02BD621-993F-4577-8026-3E7289E051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4250" y="0"/>
            <a:ext cx="5143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6266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CA06568-0413-4BEA-BB55-A9DEECE6AE4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379" b="-4804"/>
          <a:stretch/>
        </p:blipFill>
        <p:spPr>
          <a:xfrm>
            <a:off x="3524250" y="1333500"/>
            <a:ext cx="5143500" cy="552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9003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2B0C671-E33E-4EE2-8E51-5508D584CC1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296"/>
          <a:stretch/>
        </p:blipFill>
        <p:spPr>
          <a:xfrm>
            <a:off x="4105274" y="0"/>
            <a:ext cx="456247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83642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E1F5E0A-5663-42F3-8400-7578070C378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6296"/>
          <a:stretch/>
        </p:blipFill>
        <p:spPr>
          <a:xfrm>
            <a:off x="2472267" y="280458"/>
            <a:ext cx="7247466" cy="61558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29140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73E32A1-9677-4CFB-BC67-33F53CD609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4250" y="0"/>
            <a:ext cx="5143500" cy="6858000"/>
          </a:xfrm>
          <a:prstGeom prst="rect">
            <a:avLst/>
          </a:prstGeom>
        </p:spPr>
      </p:pic>
      <p:sp>
        <p:nvSpPr>
          <p:cNvPr id="3" name="Smiley Face 2">
            <a:extLst>
              <a:ext uri="{FF2B5EF4-FFF2-40B4-BE49-F238E27FC236}">
                <a16:creationId xmlns:a16="http://schemas.microsoft.com/office/drawing/2014/main" id="{D5D920E0-06D7-4084-805E-A9A094607961}"/>
              </a:ext>
            </a:extLst>
          </p:cNvPr>
          <p:cNvSpPr/>
          <p:nvPr/>
        </p:nvSpPr>
        <p:spPr>
          <a:xfrm>
            <a:off x="6096000" y="2835381"/>
            <a:ext cx="131742" cy="163313"/>
          </a:xfrm>
          <a:prstGeom prst="smileyFace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Smiley Face 3">
            <a:extLst>
              <a:ext uri="{FF2B5EF4-FFF2-40B4-BE49-F238E27FC236}">
                <a16:creationId xmlns:a16="http://schemas.microsoft.com/office/drawing/2014/main" id="{DF3860FA-18D6-41D3-BA25-66383B75B950}"/>
              </a:ext>
            </a:extLst>
          </p:cNvPr>
          <p:cNvSpPr/>
          <p:nvPr/>
        </p:nvSpPr>
        <p:spPr>
          <a:xfrm>
            <a:off x="4758505" y="3122251"/>
            <a:ext cx="355860" cy="342608"/>
          </a:xfrm>
          <a:prstGeom prst="smileyFace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53574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4FB5C44-F2C8-4A03-812F-BFFB750CE8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4250" y="0"/>
            <a:ext cx="5143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3456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2D7729B-02B4-4CCF-A824-EB3A0AC923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4250" y="0"/>
            <a:ext cx="5143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43344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55C344E-6A4D-4801-AE8B-52EA66E98C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4250" y="0"/>
            <a:ext cx="5143500" cy="6858000"/>
          </a:xfrm>
          <a:prstGeom prst="rect">
            <a:avLst/>
          </a:prstGeom>
        </p:spPr>
      </p:pic>
      <p:sp>
        <p:nvSpPr>
          <p:cNvPr id="3" name="Smiley Face 2">
            <a:extLst>
              <a:ext uri="{FF2B5EF4-FFF2-40B4-BE49-F238E27FC236}">
                <a16:creationId xmlns:a16="http://schemas.microsoft.com/office/drawing/2014/main" id="{4077A991-8051-4298-8EE9-1ED372C1798D}"/>
              </a:ext>
            </a:extLst>
          </p:cNvPr>
          <p:cNvSpPr/>
          <p:nvPr/>
        </p:nvSpPr>
        <p:spPr>
          <a:xfrm>
            <a:off x="5728762" y="2902099"/>
            <a:ext cx="135707" cy="151763"/>
          </a:xfrm>
          <a:prstGeom prst="smileyFace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43565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2A6B15A-6372-4469-BB17-6B6A3E7BF4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4250" y="0"/>
            <a:ext cx="5143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73394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D56839A-A854-4F93-BB53-5834F7969A7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793"/>
          <a:stretch/>
        </p:blipFill>
        <p:spPr>
          <a:xfrm>
            <a:off x="4593770" y="0"/>
            <a:ext cx="4073979" cy="6858000"/>
          </a:xfrm>
          <a:prstGeom prst="rect">
            <a:avLst/>
          </a:prstGeom>
        </p:spPr>
      </p:pic>
      <p:sp>
        <p:nvSpPr>
          <p:cNvPr id="3" name="Smiley Face 2">
            <a:extLst>
              <a:ext uri="{FF2B5EF4-FFF2-40B4-BE49-F238E27FC236}">
                <a16:creationId xmlns:a16="http://schemas.microsoft.com/office/drawing/2014/main" id="{E0F2FEB5-6C23-494F-A954-7B0EF4B54C6A}"/>
              </a:ext>
            </a:extLst>
          </p:cNvPr>
          <p:cNvSpPr/>
          <p:nvPr/>
        </p:nvSpPr>
        <p:spPr>
          <a:xfrm>
            <a:off x="5983739" y="2591438"/>
            <a:ext cx="167945" cy="195724"/>
          </a:xfrm>
          <a:prstGeom prst="smileyFace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36494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DEE06ED-AFAD-4E3B-8775-333B3B4065F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49" r="18540"/>
          <a:stretch/>
        </p:blipFill>
        <p:spPr>
          <a:xfrm>
            <a:off x="3742765" y="0"/>
            <a:ext cx="397136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24195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0A460CD-8B01-4C9C-A82A-D47E7CD22C2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896" t="28750" b="46250"/>
          <a:stretch/>
        </p:blipFill>
        <p:spPr>
          <a:xfrm>
            <a:off x="1053193" y="612320"/>
            <a:ext cx="10243457" cy="53264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20727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9A808D0-4BC8-4930-9833-0C7C9526D9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4250" y="0"/>
            <a:ext cx="5143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02922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2471BB2-33F8-4178-9FF3-AE9EE7FF8BB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98"/>
          <a:stretch/>
        </p:blipFill>
        <p:spPr>
          <a:xfrm>
            <a:off x="3755570" y="0"/>
            <a:ext cx="491217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75046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E84E4B4-839C-4F5B-864A-30D6118E2AC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14" t="27037" r="20793" b="35556"/>
          <a:stretch/>
        </p:blipFill>
        <p:spPr>
          <a:xfrm>
            <a:off x="2768600" y="1447800"/>
            <a:ext cx="6375400" cy="4356386"/>
          </a:xfrm>
          <a:prstGeom prst="rect">
            <a:avLst/>
          </a:prstGeom>
        </p:spPr>
      </p:pic>
      <p:sp>
        <p:nvSpPr>
          <p:cNvPr id="3" name="Smiley Face 2">
            <a:extLst>
              <a:ext uri="{FF2B5EF4-FFF2-40B4-BE49-F238E27FC236}">
                <a16:creationId xmlns:a16="http://schemas.microsoft.com/office/drawing/2014/main" id="{B5E57AB1-409C-4F9A-B2F8-31991C432D6F}"/>
              </a:ext>
            </a:extLst>
          </p:cNvPr>
          <p:cNvSpPr/>
          <p:nvPr/>
        </p:nvSpPr>
        <p:spPr>
          <a:xfrm>
            <a:off x="6096000" y="1841579"/>
            <a:ext cx="254441" cy="248478"/>
          </a:xfrm>
          <a:prstGeom prst="smileyFace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35513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E0EF3C9-E8C3-464D-A4A1-7701F476CA5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395" r="30847" b="16173"/>
          <a:stretch/>
        </p:blipFill>
        <p:spPr>
          <a:xfrm>
            <a:off x="3378729" y="524847"/>
            <a:ext cx="5434542" cy="58083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60716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0243654-D8E8-4C79-BF38-9D3A49E891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4250" y="0"/>
            <a:ext cx="5143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55170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4F2808C-828E-469E-9437-6B3260DCEA3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222"/>
          <a:stretch/>
        </p:blipFill>
        <p:spPr>
          <a:xfrm>
            <a:off x="3524250" y="762000"/>
            <a:ext cx="5143500" cy="533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42526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7CAAE6A-AD35-45CE-8D26-71BE159014E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975"/>
          <a:stretch/>
        </p:blipFill>
        <p:spPr>
          <a:xfrm>
            <a:off x="3388784" y="694266"/>
            <a:ext cx="5143500" cy="53509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6121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0BFBA89-041F-4ED0-80CE-F0B716CE11A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358"/>
          <a:stretch/>
        </p:blipFill>
        <p:spPr>
          <a:xfrm>
            <a:off x="3456517" y="732366"/>
            <a:ext cx="5143500" cy="53932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66369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45619A2-E245-47BF-B8EA-DDBF2870AAD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552" r="25061"/>
          <a:stretch/>
        </p:blipFill>
        <p:spPr>
          <a:xfrm>
            <a:off x="5198533" y="0"/>
            <a:ext cx="218016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99372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481ED51-B23A-4A52-8F77-13B3BD36E70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814" b="48519"/>
          <a:stretch/>
        </p:blipFill>
        <p:spPr>
          <a:xfrm>
            <a:off x="887016" y="1458384"/>
            <a:ext cx="10417967" cy="37041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72209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F8BEA11-39DF-42CF-97D8-45A5E70F1C5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173" r="30869" b="42346"/>
          <a:stretch/>
        </p:blipFill>
        <p:spPr>
          <a:xfrm>
            <a:off x="1521198" y="792690"/>
            <a:ext cx="9149604" cy="55554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90567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E719FA7-BFC2-4E94-8199-42F3D06586F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513"/>
          <a:stretch/>
        </p:blipFill>
        <p:spPr>
          <a:xfrm>
            <a:off x="5093676" y="0"/>
            <a:ext cx="3574073" cy="6858000"/>
          </a:xfrm>
          <a:prstGeom prst="rect">
            <a:avLst/>
          </a:prstGeom>
        </p:spPr>
      </p:pic>
      <p:sp>
        <p:nvSpPr>
          <p:cNvPr id="3" name="Smiley Face 2">
            <a:extLst>
              <a:ext uri="{FF2B5EF4-FFF2-40B4-BE49-F238E27FC236}">
                <a16:creationId xmlns:a16="http://schemas.microsoft.com/office/drawing/2014/main" id="{F66C11A4-0202-4B94-A116-F000CB7397A2}"/>
              </a:ext>
            </a:extLst>
          </p:cNvPr>
          <p:cNvSpPr/>
          <p:nvPr/>
        </p:nvSpPr>
        <p:spPr>
          <a:xfrm>
            <a:off x="5336039" y="2887445"/>
            <a:ext cx="254441" cy="248478"/>
          </a:xfrm>
          <a:prstGeom prst="smileyFace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71680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6A6AE7D-782B-46BF-8C5C-DE5318B6863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583" b="37778"/>
          <a:stretch/>
        </p:blipFill>
        <p:spPr>
          <a:xfrm>
            <a:off x="949778" y="1257300"/>
            <a:ext cx="10505868" cy="457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4137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997207F-3454-47FF-B870-A78666AA2EA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047" b="30972"/>
          <a:stretch/>
        </p:blipFill>
        <p:spPr>
          <a:xfrm>
            <a:off x="1466849" y="647700"/>
            <a:ext cx="9820275" cy="52349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4316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E8888F4-FBFC-47E3-84A3-7C21890F03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4250" y="0"/>
            <a:ext cx="5143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36029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8F6089C-F9AA-4329-BEEA-569012DCE64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432" r="25177" b="35556"/>
          <a:stretch/>
        </p:blipFill>
        <p:spPr>
          <a:xfrm>
            <a:off x="2192867" y="536046"/>
            <a:ext cx="8322734" cy="57859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49024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67CC78E-6CA0-4B72-B900-72524C3BADC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89" r="28240" b="43333"/>
          <a:stretch/>
        </p:blipFill>
        <p:spPr>
          <a:xfrm>
            <a:off x="1238250" y="942974"/>
            <a:ext cx="9715500" cy="50144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28806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3F32024-5B9D-4A74-9F93-BCF85566FA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4250" y="0"/>
            <a:ext cx="5143500" cy="6858000"/>
          </a:xfrm>
          <a:prstGeom prst="rect">
            <a:avLst/>
          </a:prstGeom>
        </p:spPr>
      </p:pic>
      <p:sp>
        <p:nvSpPr>
          <p:cNvPr id="3" name="Smiley Face 2">
            <a:extLst>
              <a:ext uri="{FF2B5EF4-FFF2-40B4-BE49-F238E27FC236}">
                <a16:creationId xmlns:a16="http://schemas.microsoft.com/office/drawing/2014/main" id="{0F90389D-846D-492E-92BB-121A418AA377}"/>
              </a:ext>
            </a:extLst>
          </p:cNvPr>
          <p:cNvSpPr/>
          <p:nvPr/>
        </p:nvSpPr>
        <p:spPr>
          <a:xfrm>
            <a:off x="4736991" y="2936682"/>
            <a:ext cx="175370" cy="177358"/>
          </a:xfrm>
          <a:prstGeom prst="smileyFace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49998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B641A70-7030-4099-9906-71055F96121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50" t="34074" r="26590" b="43950"/>
          <a:stretch/>
        </p:blipFill>
        <p:spPr>
          <a:xfrm>
            <a:off x="930754" y="720725"/>
            <a:ext cx="10330492" cy="5213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57719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3D04E74-98E6-487F-AD70-DF462BA0C15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510" t="37284" b="39013"/>
          <a:stretch/>
        </p:blipFill>
        <p:spPr>
          <a:xfrm>
            <a:off x="533947" y="1015997"/>
            <a:ext cx="11124105" cy="45370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98842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FAA8EA4-6BF4-4731-86DD-13C246797ED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042" t="40123" r="44074" b="42469"/>
          <a:stretch/>
        </p:blipFill>
        <p:spPr>
          <a:xfrm>
            <a:off x="1691216" y="709083"/>
            <a:ext cx="8809568" cy="56979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9921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B827C2E-BC95-4B8F-8CBA-6332DC2C6FB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605" b="33951"/>
          <a:stretch/>
        </p:blipFill>
        <p:spPr>
          <a:xfrm>
            <a:off x="223515" y="1305983"/>
            <a:ext cx="11744969" cy="38279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54481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BBE5AF1-0A55-4D15-A8AD-C6F56FBF65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4250" y="0"/>
            <a:ext cx="5143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91733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B513B95-535E-4564-81C7-6E07BCA865B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124" b="39383"/>
          <a:stretch/>
        </p:blipFill>
        <p:spPr>
          <a:xfrm>
            <a:off x="611715" y="999065"/>
            <a:ext cx="10849246" cy="44111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86258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5B62BC6-D2FE-4EF4-892A-FC06DC3B7FA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24" t="41389" r="38148" b="36528"/>
          <a:stretch/>
        </p:blipFill>
        <p:spPr>
          <a:xfrm>
            <a:off x="1200149" y="657225"/>
            <a:ext cx="10067926" cy="54068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76708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265</TotalTime>
  <Words>4</Words>
  <Application>Microsoft Office PowerPoint</Application>
  <PresentationFormat>Widescreen</PresentationFormat>
  <Paragraphs>2</Paragraphs>
  <Slides>48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48</vt:i4>
      </vt:variant>
    </vt:vector>
  </HeadingPairs>
  <TitlesOfParts>
    <vt:vector size="52" baseType="lpstr">
      <vt:lpstr>Arial</vt:lpstr>
      <vt:lpstr>Calibri</vt:lpstr>
      <vt:lpstr>Calibri Light</vt:lpstr>
      <vt:lpstr>Office Theme</vt:lpstr>
      <vt:lpstr>EYFS Potted Sports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Head</dc:creator>
  <cp:lastModifiedBy>Head</cp:lastModifiedBy>
  <cp:revision>12</cp:revision>
  <dcterms:created xsi:type="dcterms:W3CDTF">2026-07-15T16:19:34Z</dcterms:created>
  <dcterms:modified xsi:type="dcterms:W3CDTF">2026-07-21T19:33:18Z</dcterms:modified>
</cp:coreProperties>
</file>